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dyn Paul Lewis" initials="JPL" lastIdx="6" clrIdx="0">
    <p:extLst>
      <p:ext uri="{19B8F6BF-5375-455C-9EA6-DF929625EA0E}">
        <p15:presenceInfo xmlns:p15="http://schemas.microsoft.com/office/powerpoint/2012/main" userId="S::lewisjp1@s.dcsdk12.org::2b647828-089e-440f-9a2d-c697ef3de5db" providerId="AD"/>
      </p:ext>
    </p:extLst>
  </p:cmAuthor>
  <p:cmAuthor id="2" name="Amber M Roth" initials="AMR" lastIdx="12" clrIdx="1">
    <p:extLst>
      <p:ext uri="{19B8F6BF-5375-455C-9EA6-DF929625EA0E}">
        <p15:presenceInfo xmlns:p15="http://schemas.microsoft.com/office/powerpoint/2012/main" userId="Amber M Roth" providerId="None"/>
      </p:ext>
    </p:extLst>
  </p:cmAuthor>
  <p:cmAuthor id="3" name="Erik" initials="E" lastIdx="5" clrIdx="2">
    <p:extLst>
      <p:ext uri="{19B8F6BF-5375-455C-9EA6-DF929625EA0E}">
        <p15:presenceInfo xmlns:p15="http://schemas.microsoft.com/office/powerpoint/2012/main" userId="68ba8fcec572d08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94D473-3D03-49FE-BAC2-DBF905E95436}" v="38" dt="2022-12-08T20:50:28.8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49" autoAdjust="0"/>
    <p:restoredTop sz="94660"/>
  </p:normalViewPr>
  <p:slideViewPr>
    <p:cSldViewPr snapToGrid="0">
      <p:cViewPr>
        <p:scale>
          <a:sx n="25" d="100"/>
          <a:sy n="25" d="100"/>
        </p:scale>
        <p:origin x="900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am Akerlof Berigan" userId="1a8d56fc-de3a-4c9a-bb6e-0d52f35feb29" providerId="ADAL" clId="{0B94D473-3D03-49FE-BAC2-DBF905E95436}"/>
    <pc:docChg chg="undo custSel modSld">
      <pc:chgData name="Liam Akerlof Berigan" userId="1a8d56fc-de3a-4c9a-bb6e-0d52f35feb29" providerId="ADAL" clId="{0B94D473-3D03-49FE-BAC2-DBF905E95436}" dt="2022-12-08T21:01:02.570" v="1992" actId="1582"/>
      <pc:docMkLst>
        <pc:docMk/>
      </pc:docMkLst>
      <pc:sldChg chg="addSp delSp modSp mod">
        <pc:chgData name="Liam Akerlof Berigan" userId="1a8d56fc-de3a-4c9a-bb6e-0d52f35feb29" providerId="ADAL" clId="{0B94D473-3D03-49FE-BAC2-DBF905E95436}" dt="2022-12-08T21:01:02.570" v="1992" actId="1582"/>
        <pc:sldMkLst>
          <pc:docMk/>
          <pc:sldMk cId="656132582" sldId="256"/>
        </pc:sldMkLst>
        <pc:spChg chg="del mod">
          <ac:chgData name="Liam Akerlof Berigan" userId="1a8d56fc-de3a-4c9a-bb6e-0d52f35feb29" providerId="ADAL" clId="{0B94D473-3D03-49FE-BAC2-DBF905E95436}" dt="2022-12-08T18:35:44.824" v="1457" actId="478"/>
          <ac:spMkLst>
            <pc:docMk/>
            <pc:sldMk cId="656132582" sldId="256"/>
            <ac:spMk id="27" creationId="{BC82C8C9-5DF4-C6B4-953B-FEF8BB5A499C}"/>
          </ac:spMkLst>
        </pc:spChg>
        <pc:spChg chg="del">
          <ac:chgData name="Liam Akerlof Berigan" userId="1a8d56fc-de3a-4c9a-bb6e-0d52f35feb29" providerId="ADAL" clId="{0B94D473-3D03-49FE-BAC2-DBF905E95436}" dt="2022-12-08T18:35:42.993" v="1454" actId="478"/>
          <ac:spMkLst>
            <pc:docMk/>
            <pc:sldMk cId="656132582" sldId="256"/>
            <ac:spMk id="31" creationId="{917340E1-237B-5138-7A70-B50A5C9EB1E0}"/>
          </ac:spMkLst>
        </pc:spChg>
        <pc:spChg chg="del">
          <ac:chgData name="Liam Akerlof Berigan" userId="1a8d56fc-de3a-4c9a-bb6e-0d52f35feb29" providerId="ADAL" clId="{0B94D473-3D03-49FE-BAC2-DBF905E95436}" dt="2022-12-08T18:35:40.625" v="1453" actId="478"/>
          <ac:spMkLst>
            <pc:docMk/>
            <pc:sldMk cId="656132582" sldId="256"/>
            <ac:spMk id="36" creationId="{3055B930-D6DF-B75A-7A69-CC2837F4F604}"/>
          </ac:spMkLst>
        </pc:spChg>
        <pc:spChg chg="add mod">
          <ac:chgData name="Liam Akerlof Berigan" userId="1a8d56fc-de3a-4c9a-bb6e-0d52f35feb29" providerId="ADAL" clId="{0B94D473-3D03-49FE-BAC2-DBF905E95436}" dt="2022-12-08T17:08:10.689" v="140" actId="1076"/>
          <ac:spMkLst>
            <pc:docMk/>
            <pc:sldMk cId="656132582" sldId="256"/>
            <ac:spMk id="40" creationId="{102464AB-0012-4682-9AD2-BFE9BAE516D2}"/>
          </ac:spMkLst>
        </pc:spChg>
        <pc:spChg chg="add mod">
          <ac:chgData name="Liam Akerlof Berigan" userId="1a8d56fc-de3a-4c9a-bb6e-0d52f35feb29" providerId="ADAL" clId="{0B94D473-3D03-49FE-BAC2-DBF905E95436}" dt="2022-12-08T18:38:36.585" v="1522" actId="20577"/>
          <ac:spMkLst>
            <pc:docMk/>
            <pc:sldMk cId="656132582" sldId="256"/>
            <ac:spMk id="42" creationId="{BE2DA73D-C34C-4AB9-A096-DC1DEE42C573}"/>
          </ac:spMkLst>
        </pc:spChg>
        <pc:spChg chg="del">
          <ac:chgData name="Liam Akerlof Berigan" userId="1a8d56fc-de3a-4c9a-bb6e-0d52f35feb29" providerId="ADAL" clId="{0B94D473-3D03-49FE-BAC2-DBF905E95436}" dt="2022-12-08T16:58:13.024" v="61" actId="478"/>
          <ac:spMkLst>
            <pc:docMk/>
            <pc:sldMk cId="656132582" sldId="256"/>
            <ac:spMk id="43" creationId="{B4251EE0-FB85-8ABF-0BF3-E463837DC7FE}"/>
          </ac:spMkLst>
        </pc:spChg>
        <pc:spChg chg="del">
          <ac:chgData name="Liam Akerlof Berigan" userId="1a8d56fc-de3a-4c9a-bb6e-0d52f35feb29" providerId="ADAL" clId="{0B94D473-3D03-49FE-BAC2-DBF905E95436}" dt="2022-12-08T16:58:14.288" v="62" actId="478"/>
          <ac:spMkLst>
            <pc:docMk/>
            <pc:sldMk cId="656132582" sldId="256"/>
            <ac:spMk id="44" creationId="{FC497AA6-8F73-C6CB-14AF-9E85D39AE4A5}"/>
          </ac:spMkLst>
        </pc:spChg>
        <pc:spChg chg="del">
          <ac:chgData name="Liam Akerlof Berigan" userId="1a8d56fc-de3a-4c9a-bb6e-0d52f35feb29" providerId="ADAL" clId="{0B94D473-3D03-49FE-BAC2-DBF905E95436}" dt="2022-12-08T16:58:20.315" v="65" actId="478"/>
          <ac:spMkLst>
            <pc:docMk/>
            <pc:sldMk cId="656132582" sldId="256"/>
            <ac:spMk id="45" creationId="{B2A214A8-1B1F-CC68-D642-43EF0FA0378D}"/>
          </ac:spMkLst>
        </pc:spChg>
        <pc:spChg chg="del">
          <ac:chgData name="Liam Akerlof Berigan" userId="1a8d56fc-de3a-4c9a-bb6e-0d52f35feb29" providerId="ADAL" clId="{0B94D473-3D03-49FE-BAC2-DBF905E95436}" dt="2022-12-08T16:58:19.432" v="64" actId="478"/>
          <ac:spMkLst>
            <pc:docMk/>
            <pc:sldMk cId="656132582" sldId="256"/>
            <ac:spMk id="46" creationId="{F2897CEE-1A87-484E-B55B-2B072F161EBD}"/>
          </ac:spMkLst>
        </pc:spChg>
        <pc:spChg chg="del">
          <ac:chgData name="Liam Akerlof Berigan" userId="1a8d56fc-de3a-4c9a-bb6e-0d52f35feb29" providerId="ADAL" clId="{0B94D473-3D03-49FE-BAC2-DBF905E95436}" dt="2022-12-08T16:58:18.222" v="63" actId="478"/>
          <ac:spMkLst>
            <pc:docMk/>
            <pc:sldMk cId="656132582" sldId="256"/>
            <ac:spMk id="47" creationId="{1ABAF23C-E833-5CD8-381E-A80B4134BF72}"/>
          </ac:spMkLst>
        </pc:spChg>
        <pc:spChg chg="del mod">
          <ac:chgData name="Liam Akerlof Berigan" userId="1a8d56fc-de3a-4c9a-bb6e-0d52f35feb29" providerId="ADAL" clId="{0B94D473-3D03-49FE-BAC2-DBF905E95436}" dt="2022-12-08T17:12:13.518" v="374" actId="478"/>
          <ac:spMkLst>
            <pc:docMk/>
            <pc:sldMk cId="656132582" sldId="256"/>
            <ac:spMk id="48" creationId="{95F4A0A8-10C5-F6C8-0A82-654E332307BB}"/>
          </ac:spMkLst>
        </pc:spChg>
        <pc:spChg chg="del">
          <ac:chgData name="Liam Akerlof Berigan" userId="1a8d56fc-de3a-4c9a-bb6e-0d52f35feb29" providerId="ADAL" clId="{0B94D473-3D03-49FE-BAC2-DBF905E95436}" dt="2022-12-08T17:12:16.019" v="375" actId="478"/>
          <ac:spMkLst>
            <pc:docMk/>
            <pc:sldMk cId="656132582" sldId="256"/>
            <ac:spMk id="49" creationId="{5E5AF484-0528-0852-99DF-C5B5E0020081}"/>
          </ac:spMkLst>
        </pc:spChg>
        <pc:spChg chg="del">
          <ac:chgData name="Liam Akerlof Berigan" userId="1a8d56fc-de3a-4c9a-bb6e-0d52f35feb29" providerId="ADAL" clId="{0B94D473-3D03-49FE-BAC2-DBF905E95436}" dt="2022-12-08T16:58:04.556" v="55" actId="478"/>
          <ac:spMkLst>
            <pc:docMk/>
            <pc:sldMk cId="656132582" sldId="256"/>
            <ac:spMk id="50" creationId="{C2170779-22D0-9353-27EF-7B5F35F6D537}"/>
          </ac:spMkLst>
        </pc:spChg>
        <pc:spChg chg="del">
          <ac:chgData name="Liam Akerlof Berigan" userId="1a8d56fc-de3a-4c9a-bb6e-0d52f35feb29" providerId="ADAL" clId="{0B94D473-3D03-49FE-BAC2-DBF905E95436}" dt="2022-12-08T16:58:04.556" v="55" actId="478"/>
          <ac:spMkLst>
            <pc:docMk/>
            <pc:sldMk cId="656132582" sldId="256"/>
            <ac:spMk id="51" creationId="{B46919B3-27CE-9D25-1CD3-17A5E0C43C9C}"/>
          </ac:spMkLst>
        </pc:spChg>
        <pc:spChg chg="del">
          <ac:chgData name="Liam Akerlof Berigan" userId="1a8d56fc-de3a-4c9a-bb6e-0d52f35feb29" providerId="ADAL" clId="{0B94D473-3D03-49FE-BAC2-DBF905E95436}" dt="2022-12-08T16:58:04.556" v="55" actId="478"/>
          <ac:spMkLst>
            <pc:docMk/>
            <pc:sldMk cId="656132582" sldId="256"/>
            <ac:spMk id="54" creationId="{92551858-523E-D41A-F451-8F7BD5B85466}"/>
          </ac:spMkLst>
        </pc:spChg>
        <pc:spChg chg="del">
          <ac:chgData name="Liam Akerlof Berigan" userId="1a8d56fc-de3a-4c9a-bb6e-0d52f35feb29" providerId="ADAL" clId="{0B94D473-3D03-49FE-BAC2-DBF905E95436}" dt="2022-12-08T16:58:04.556" v="55" actId="478"/>
          <ac:spMkLst>
            <pc:docMk/>
            <pc:sldMk cId="656132582" sldId="256"/>
            <ac:spMk id="55" creationId="{4DD5A3D7-DC1C-D591-B5B8-2A023A3E6AEC}"/>
          </ac:spMkLst>
        </pc:spChg>
        <pc:spChg chg="del">
          <ac:chgData name="Liam Akerlof Berigan" userId="1a8d56fc-de3a-4c9a-bb6e-0d52f35feb29" providerId="ADAL" clId="{0B94D473-3D03-49FE-BAC2-DBF905E95436}" dt="2022-12-08T16:58:04.556" v="55" actId="478"/>
          <ac:spMkLst>
            <pc:docMk/>
            <pc:sldMk cId="656132582" sldId="256"/>
            <ac:spMk id="56" creationId="{95972946-1B73-A556-1F21-A90DECE10022}"/>
          </ac:spMkLst>
        </pc:spChg>
        <pc:spChg chg="add mod">
          <ac:chgData name="Liam Akerlof Berigan" userId="1a8d56fc-de3a-4c9a-bb6e-0d52f35feb29" providerId="ADAL" clId="{0B94D473-3D03-49FE-BAC2-DBF905E95436}" dt="2022-12-08T17:08:42.040" v="154" actId="1038"/>
          <ac:spMkLst>
            <pc:docMk/>
            <pc:sldMk cId="656132582" sldId="256"/>
            <ac:spMk id="63" creationId="{30C87701-DB39-430C-8527-63005FC22BB2}"/>
          </ac:spMkLst>
        </pc:spChg>
        <pc:spChg chg="add mod">
          <ac:chgData name="Liam Akerlof Berigan" userId="1a8d56fc-de3a-4c9a-bb6e-0d52f35feb29" providerId="ADAL" clId="{0B94D473-3D03-49FE-BAC2-DBF905E95436}" dt="2022-12-08T18:25:31.650" v="1068" actId="1035"/>
          <ac:spMkLst>
            <pc:docMk/>
            <pc:sldMk cId="656132582" sldId="256"/>
            <ac:spMk id="66" creationId="{18B76B54-489D-41F9-AECB-9D75F797D103}"/>
          </ac:spMkLst>
        </pc:spChg>
        <pc:spChg chg="add mod ord">
          <ac:chgData name="Liam Akerlof Berigan" userId="1a8d56fc-de3a-4c9a-bb6e-0d52f35feb29" providerId="ADAL" clId="{0B94D473-3D03-49FE-BAC2-DBF905E95436}" dt="2022-12-08T18:26:21.771" v="1093" actId="171"/>
          <ac:spMkLst>
            <pc:docMk/>
            <pc:sldMk cId="656132582" sldId="256"/>
            <ac:spMk id="70" creationId="{79DE8256-D491-4308-B4BB-87FE8B10CD74}"/>
          </ac:spMkLst>
        </pc:spChg>
        <pc:spChg chg="add mod">
          <ac:chgData name="Liam Akerlof Berigan" userId="1a8d56fc-de3a-4c9a-bb6e-0d52f35feb29" providerId="ADAL" clId="{0B94D473-3D03-49FE-BAC2-DBF905E95436}" dt="2022-12-08T18:26:32.433" v="1109" actId="1035"/>
          <ac:spMkLst>
            <pc:docMk/>
            <pc:sldMk cId="656132582" sldId="256"/>
            <ac:spMk id="72" creationId="{63A7584C-2F4F-434F-A038-5E4201D03062}"/>
          </ac:spMkLst>
        </pc:spChg>
        <pc:spChg chg="add mod">
          <ac:chgData name="Liam Akerlof Berigan" userId="1a8d56fc-de3a-4c9a-bb6e-0d52f35feb29" providerId="ADAL" clId="{0B94D473-3D03-49FE-BAC2-DBF905E95436}" dt="2022-12-08T18:23:29.672" v="1004" actId="1076"/>
          <ac:spMkLst>
            <pc:docMk/>
            <pc:sldMk cId="656132582" sldId="256"/>
            <ac:spMk id="86" creationId="{BB81E5B6-A6FB-42B9-9B2E-8BC42FD5EAC9}"/>
          </ac:spMkLst>
        </pc:spChg>
        <pc:spChg chg="add mod">
          <ac:chgData name="Liam Akerlof Berigan" userId="1a8d56fc-de3a-4c9a-bb6e-0d52f35feb29" providerId="ADAL" clId="{0B94D473-3D03-49FE-BAC2-DBF905E95436}" dt="2022-12-08T18:37:01.712" v="1499" actId="1076"/>
          <ac:spMkLst>
            <pc:docMk/>
            <pc:sldMk cId="656132582" sldId="256"/>
            <ac:spMk id="87" creationId="{4FCF16BE-87E3-48BC-94C7-A1B25775564E}"/>
          </ac:spMkLst>
        </pc:spChg>
        <pc:spChg chg="add mod">
          <ac:chgData name="Liam Akerlof Berigan" userId="1a8d56fc-de3a-4c9a-bb6e-0d52f35feb29" providerId="ADAL" clId="{0B94D473-3D03-49FE-BAC2-DBF905E95436}" dt="2022-12-08T18:37:43.724" v="1500" actId="1076"/>
          <ac:spMkLst>
            <pc:docMk/>
            <pc:sldMk cId="656132582" sldId="256"/>
            <ac:spMk id="105" creationId="{2D6A5787-A3D6-43C1-8AC4-84440FD52C88}"/>
          </ac:spMkLst>
        </pc:spChg>
        <pc:spChg chg="add mod">
          <ac:chgData name="Liam Akerlof Berigan" userId="1a8d56fc-de3a-4c9a-bb6e-0d52f35feb29" providerId="ADAL" clId="{0B94D473-3D03-49FE-BAC2-DBF905E95436}" dt="2022-12-08T20:50:38.430" v="1963" actId="20577"/>
          <ac:spMkLst>
            <pc:docMk/>
            <pc:sldMk cId="656132582" sldId="256"/>
            <ac:spMk id="106" creationId="{D2A36883-1B36-4D5B-B32B-472AE87012DD}"/>
          </ac:spMkLst>
        </pc:spChg>
        <pc:spChg chg="add mod">
          <ac:chgData name="Liam Akerlof Berigan" userId="1a8d56fc-de3a-4c9a-bb6e-0d52f35feb29" providerId="ADAL" clId="{0B94D473-3D03-49FE-BAC2-DBF905E95436}" dt="2022-12-08T20:51:13.750" v="1985" actId="20577"/>
          <ac:spMkLst>
            <pc:docMk/>
            <pc:sldMk cId="656132582" sldId="256"/>
            <ac:spMk id="107" creationId="{28555E99-D6DA-4BBC-BC6D-ED5D22058EEC}"/>
          </ac:spMkLst>
        </pc:spChg>
        <pc:spChg chg="add mod">
          <ac:chgData name="Liam Akerlof Berigan" userId="1a8d56fc-de3a-4c9a-bb6e-0d52f35feb29" providerId="ADAL" clId="{0B94D473-3D03-49FE-BAC2-DBF905E95436}" dt="2022-12-08T18:37:43.724" v="1500" actId="1076"/>
          <ac:spMkLst>
            <pc:docMk/>
            <pc:sldMk cId="656132582" sldId="256"/>
            <ac:spMk id="108" creationId="{48B4716E-E853-4680-994F-C23180BC24B7}"/>
          </ac:spMkLst>
        </pc:spChg>
        <pc:spChg chg="add mod">
          <ac:chgData name="Liam Akerlof Berigan" userId="1a8d56fc-de3a-4c9a-bb6e-0d52f35feb29" providerId="ADAL" clId="{0B94D473-3D03-49FE-BAC2-DBF905E95436}" dt="2022-12-08T18:37:43.724" v="1500" actId="1076"/>
          <ac:spMkLst>
            <pc:docMk/>
            <pc:sldMk cId="656132582" sldId="256"/>
            <ac:spMk id="109" creationId="{F9616618-1D61-4A07-8144-E5833BE66B39}"/>
          </ac:spMkLst>
        </pc:spChg>
        <pc:spChg chg="add mod">
          <ac:chgData name="Liam Akerlof Berigan" userId="1a8d56fc-de3a-4c9a-bb6e-0d52f35feb29" providerId="ADAL" clId="{0B94D473-3D03-49FE-BAC2-DBF905E95436}" dt="2022-12-08T20:50:44.389" v="1966" actId="20577"/>
          <ac:spMkLst>
            <pc:docMk/>
            <pc:sldMk cId="656132582" sldId="256"/>
            <ac:spMk id="115" creationId="{7FD3FDD4-6156-4991-BB17-4761475EA845}"/>
          </ac:spMkLst>
        </pc:spChg>
        <pc:spChg chg="add mod">
          <ac:chgData name="Liam Akerlof Berigan" userId="1a8d56fc-de3a-4c9a-bb6e-0d52f35feb29" providerId="ADAL" clId="{0B94D473-3D03-49FE-BAC2-DBF905E95436}" dt="2022-12-08T20:50:50.789" v="1971" actId="20577"/>
          <ac:spMkLst>
            <pc:docMk/>
            <pc:sldMk cId="656132582" sldId="256"/>
            <ac:spMk id="116" creationId="{60D92223-BD1A-4293-9E3C-2C8B770BFBFD}"/>
          </ac:spMkLst>
        </pc:spChg>
        <pc:spChg chg="add mod">
          <ac:chgData name="Liam Akerlof Berigan" userId="1a8d56fc-de3a-4c9a-bb6e-0d52f35feb29" providerId="ADAL" clId="{0B94D473-3D03-49FE-BAC2-DBF905E95436}" dt="2022-12-08T20:50:54.245" v="1973" actId="20577"/>
          <ac:spMkLst>
            <pc:docMk/>
            <pc:sldMk cId="656132582" sldId="256"/>
            <ac:spMk id="117" creationId="{F3A2D9FE-1BDB-49EA-A73E-94F90665A84B}"/>
          </ac:spMkLst>
        </pc:spChg>
        <pc:spChg chg="add mod">
          <ac:chgData name="Liam Akerlof Berigan" userId="1a8d56fc-de3a-4c9a-bb6e-0d52f35feb29" providerId="ADAL" clId="{0B94D473-3D03-49FE-BAC2-DBF905E95436}" dt="2022-12-08T20:48:55.334" v="1707" actId="1036"/>
          <ac:spMkLst>
            <pc:docMk/>
            <pc:sldMk cId="656132582" sldId="256"/>
            <ac:spMk id="118" creationId="{7B87B473-6930-4C62-A490-C50D7C2E9BCF}"/>
          </ac:spMkLst>
        </pc:spChg>
        <pc:spChg chg="add mod">
          <ac:chgData name="Liam Akerlof Berigan" userId="1a8d56fc-de3a-4c9a-bb6e-0d52f35feb29" providerId="ADAL" clId="{0B94D473-3D03-49FE-BAC2-DBF905E95436}" dt="2022-12-08T20:51:09.454" v="1982" actId="20577"/>
          <ac:spMkLst>
            <pc:docMk/>
            <pc:sldMk cId="656132582" sldId="256"/>
            <ac:spMk id="119" creationId="{DEECDAE1-E7A9-4EDE-BCB7-17FABC66CDF4}"/>
          </ac:spMkLst>
        </pc:spChg>
        <pc:spChg chg="add mod">
          <ac:chgData name="Liam Akerlof Berigan" userId="1a8d56fc-de3a-4c9a-bb6e-0d52f35feb29" providerId="ADAL" clId="{0B94D473-3D03-49FE-BAC2-DBF905E95436}" dt="2022-12-08T20:51:05.109" v="1979" actId="20577"/>
          <ac:spMkLst>
            <pc:docMk/>
            <pc:sldMk cId="656132582" sldId="256"/>
            <ac:spMk id="120" creationId="{2DEF9498-4072-4706-B6C8-62CD0FE52243}"/>
          </ac:spMkLst>
        </pc:spChg>
        <pc:spChg chg="add mod">
          <ac:chgData name="Liam Akerlof Berigan" userId="1a8d56fc-de3a-4c9a-bb6e-0d52f35feb29" providerId="ADAL" clId="{0B94D473-3D03-49FE-BAC2-DBF905E95436}" dt="2022-12-08T20:51:00.851" v="1976" actId="14100"/>
          <ac:spMkLst>
            <pc:docMk/>
            <pc:sldMk cId="656132582" sldId="256"/>
            <ac:spMk id="121" creationId="{55277F4D-5C1D-4816-81D3-685123EFED29}"/>
          </ac:spMkLst>
        </pc:spChg>
        <pc:spChg chg="add mod">
          <ac:chgData name="Liam Akerlof Berigan" userId="1a8d56fc-de3a-4c9a-bb6e-0d52f35feb29" providerId="ADAL" clId="{0B94D473-3D03-49FE-BAC2-DBF905E95436}" dt="2022-12-08T20:50:28.809" v="1958"/>
          <ac:spMkLst>
            <pc:docMk/>
            <pc:sldMk cId="656132582" sldId="256"/>
            <ac:spMk id="122" creationId="{BF552548-150B-455A-AF21-8E4833D82BF6}"/>
          </ac:spMkLst>
        </pc:spChg>
        <pc:picChg chg="add del mod">
          <ac:chgData name="Liam Akerlof Berigan" userId="1a8d56fc-de3a-4c9a-bb6e-0d52f35feb29" providerId="ADAL" clId="{0B94D473-3D03-49FE-BAC2-DBF905E95436}" dt="2022-12-08T16:53:07.095" v="16" actId="478"/>
          <ac:picMkLst>
            <pc:docMk/>
            <pc:sldMk cId="656132582" sldId="256"/>
            <ac:picMk id="3" creationId="{DC0AB8D5-94BB-4863-B163-B78AE636FBA6}"/>
          </ac:picMkLst>
        </pc:picChg>
        <pc:picChg chg="add del mod">
          <ac:chgData name="Liam Akerlof Berigan" userId="1a8d56fc-de3a-4c9a-bb6e-0d52f35feb29" providerId="ADAL" clId="{0B94D473-3D03-49FE-BAC2-DBF905E95436}" dt="2022-12-08T16:53:07.095" v="16" actId="478"/>
          <ac:picMkLst>
            <pc:docMk/>
            <pc:sldMk cId="656132582" sldId="256"/>
            <ac:picMk id="5" creationId="{BDAF15AA-E5E7-4E07-8BB2-B64D74837816}"/>
          </ac:picMkLst>
        </pc:picChg>
        <pc:picChg chg="add del mod">
          <ac:chgData name="Liam Akerlof Berigan" userId="1a8d56fc-de3a-4c9a-bb6e-0d52f35feb29" providerId="ADAL" clId="{0B94D473-3D03-49FE-BAC2-DBF905E95436}" dt="2022-12-08T16:53:07.095" v="16" actId="478"/>
          <ac:picMkLst>
            <pc:docMk/>
            <pc:sldMk cId="656132582" sldId="256"/>
            <ac:picMk id="7" creationId="{E5D37692-A662-4E32-B7C5-64A41C8D3441}"/>
          </ac:picMkLst>
        </pc:picChg>
        <pc:picChg chg="add del mod">
          <ac:chgData name="Liam Akerlof Berigan" userId="1a8d56fc-de3a-4c9a-bb6e-0d52f35feb29" providerId="ADAL" clId="{0B94D473-3D03-49FE-BAC2-DBF905E95436}" dt="2022-12-08T16:53:07.095" v="16" actId="478"/>
          <ac:picMkLst>
            <pc:docMk/>
            <pc:sldMk cId="656132582" sldId="256"/>
            <ac:picMk id="9" creationId="{2F2C8C44-F20C-4641-B821-D824FD4DB38F}"/>
          </ac:picMkLst>
        </pc:picChg>
        <pc:picChg chg="add del mod">
          <ac:chgData name="Liam Akerlof Berigan" userId="1a8d56fc-de3a-4c9a-bb6e-0d52f35feb29" providerId="ADAL" clId="{0B94D473-3D03-49FE-BAC2-DBF905E95436}" dt="2022-12-08T16:53:07.095" v="16" actId="478"/>
          <ac:picMkLst>
            <pc:docMk/>
            <pc:sldMk cId="656132582" sldId="256"/>
            <ac:picMk id="11" creationId="{702816AD-C28F-4EEF-AE13-CFD511312176}"/>
          </ac:picMkLst>
        </pc:picChg>
        <pc:picChg chg="add del mod modCrop">
          <ac:chgData name="Liam Akerlof Berigan" userId="1a8d56fc-de3a-4c9a-bb6e-0d52f35feb29" providerId="ADAL" clId="{0B94D473-3D03-49FE-BAC2-DBF905E95436}" dt="2022-12-08T17:06:10.392" v="115" actId="478"/>
          <ac:picMkLst>
            <pc:docMk/>
            <pc:sldMk cId="656132582" sldId="256"/>
            <ac:picMk id="13" creationId="{CD39EB81-39BD-4D19-BA0D-953AC636136F}"/>
          </ac:picMkLst>
        </pc:picChg>
        <pc:picChg chg="add del mod modCrop">
          <ac:chgData name="Liam Akerlof Berigan" userId="1a8d56fc-de3a-4c9a-bb6e-0d52f35feb29" providerId="ADAL" clId="{0B94D473-3D03-49FE-BAC2-DBF905E95436}" dt="2022-12-08T17:06:10.392" v="115" actId="478"/>
          <ac:picMkLst>
            <pc:docMk/>
            <pc:sldMk cId="656132582" sldId="256"/>
            <ac:picMk id="15" creationId="{BA3A10B1-5C7F-487F-98CA-9D9B5644691A}"/>
          </ac:picMkLst>
        </pc:picChg>
        <pc:picChg chg="add del mod modCrop">
          <ac:chgData name="Liam Akerlof Berigan" userId="1a8d56fc-de3a-4c9a-bb6e-0d52f35feb29" providerId="ADAL" clId="{0B94D473-3D03-49FE-BAC2-DBF905E95436}" dt="2022-12-08T17:06:10.392" v="115" actId="478"/>
          <ac:picMkLst>
            <pc:docMk/>
            <pc:sldMk cId="656132582" sldId="256"/>
            <ac:picMk id="17" creationId="{0BB38ECA-FF0D-4F16-A66B-AD2D85BB4B0B}"/>
          </ac:picMkLst>
        </pc:picChg>
        <pc:picChg chg="add del mod modCrop">
          <ac:chgData name="Liam Akerlof Berigan" userId="1a8d56fc-de3a-4c9a-bb6e-0d52f35feb29" providerId="ADAL" clId="{0B94D473-3D03-49FE-BAC2-DBF905E95436}" dt="2022-12-08T17:06:10.392" v="115" actId="478"/>
          <ac:picMkLst>
            <pc:docMk/>
            <pc:sldMk cId="656132582" sldId="256"/>
            <ac:picMk id="19" creationId="{A259FA59-E1AD-436D-A34B-C38095AC64D4}"/>
          </ac:picMkLst>
        </pc:picChg>
        <pc:picChg chg="add del mod modCrop">
          <ac:chgData name="Liam Akerlof Berigan" userId="1a8d56fc-de3a-4c9a-bb6e-0d52f35feb29" providerId="ADAL" clId="{0B94D473-3D03-49FE-BAC2-DBF905E95436}" dt="2022-12-08T17:06:10.392" v="115" actId="478"/>
          <ac:picMkLst>
            <pc:docMk/>
            <pc:sldMk cId="656132582" sldId="256"/>
            <ac:picMk id="21" creationId="{83109318-83EA-460B-830C-D4DBCB2A616A}"/>
          </ac:picMkLst>
        </pc:picChg>
        <pc:picChg chg="add del mod">
          <ac:chgData name="Liam Akerlof Berigan" userId="1a8d56fc-de3a-4c9a-bb6e-0d52f35feb29" providerId="ADAL" clId="{0B94D473-3D03-49FE-BAC2-DBF905E95436}" dt="2022-12-08T17:03:46.647" v="114" actId="478"/>
          <ac:picMkLst>
            <pc:docMk/>
            <pc:sldMk cId="656132582" sldId="256"/>
            <ac:picMk id="24" creationId="{CA5EEF78-02E9-4325-82D4-8138BE4E5072}"/>
          </ac:picMkLst>
        </pc:picChg>
        <pc:picChg chg="add mod ord">
          <ac:chgData name="Liam Akerlof Berigan" userId="1a8d56fc-de3a-4c9a-bb6e-0d52f35feb29" providerId="ADAL" clId="{0B94D473-3D03-49FE-BAC2-DBF905E95436}" dt="2022-12-08T17:09:48.784" v="288" actId="1035"/>
          <ac:picMkLst>
            <pc:docMk/>
            <pc:sldMk cId="656132582" sldId="256"/>
            <ac:picMk id="26" creationId="{9BD1A81B-434E-4C18-B949-FD496B66FA05}"/>
          </ac:picMkLst>
        </pc:picChg>
        <pc:picChg chg="add mod ord">
          <ac:chgData name="Liam Akerlof Berigan" userId="1a8d56fc-de3a-4c9a-bb6e-0d52f35feb29" providerId="ADAL" clId="{0B94D473-3D03-49FE-BAC2-DBF905E95436}" dt="2022-12-08T17:09:32.145" v="277" actId="1076"/>
          <ac:picMkLst>
            <pc:docMk/>
            <pc:sldMk cId="656132582" sldId="256"/>
            <ac:picMk id="29" creationId="{3596A4F5-76C6-4498-B0D5-957E541AA653}"/>
          </ac:picMkLst>
        </pc:picChg>
        <pc:picChg chg="add mod ord">
          <ac:chgData name="Liam Akerlof Berigan" userId="1a8d56fc-de3a-4c9a-bb6e-0d52f35feb29" providerId="ADAL" clId="{0B94D473-3D03-49FE-BAC2-DBF905E95436}" dt="2022-12-08T18:24:58.874" v="1045" actId="1036"/>
          <ac:picMkLst>
            <pc:docMk/>
            <pc:sldMk cId="656132582" sldId="256"/>
            <ac:picMk id="32" creationId="{1837923A-4435-478B-B6A7-2AA3365F6B8D}"/>
          </ac:picMkLst>
        </pc:picChg>
        <pc:picChg chg="add mod ord">
          <ac:chgData name="Liam Akerlof Berigan" userId="1a8d56fc-de3a-4c9a-bb6e-0d52f35feb29" providerId="ADAL" clId="{0B94D473-3D03-49FE-BAC2-DBF905E95436}" dt="2022-12-08T18:25:06.817" v="1052" actId="1036"/>
          <ac:picMkLst>
            <pc:docMk/>
            <pc:sldMk cId="656132582" sldId="256"/>
            <ac:picMk id="34" creationId="{12E7C295-02C7-4360-898E-13936D66492C}"/>
          </ac:picMkLst>
        </pc:picChg>
        <pc:picChg chg="add del mod ord">
          <ac:chgData name="Liam Akerlof Berigan" userId="1a8d56fc-de3a-4c9a-bb6e-0d52f35feb29" providerId="ADAL" clId="{0B94D473-3D03-49FE-BAC2-DBF905E95436}" dt="2022-12-08T18:25:57.318" v="1075" actId="171"/>
          <ac:picMkLst>
            <pc:docMk/>
            <pc:sldMk cId="656132582" sldId="256"/>
            <ac:picMk id="38" creationId="{4D1CFD57-9192-47CC-94BE-9C6AD7D8ACED}"/>
          </ac:picMkLst>
        </pc:picChg>
        <pc:picChg chg="add del mod">
          <ac:chgData name="Liam Akerlof Berigan" userId="1a8d56fc-de3a-4c9a-bb6e-0d52f35feb29" providerId="ADAL" clId="{0B94D473-3D03-49FE-BAC2-DBF905E95436}" dt="2022-12-08T18:10:29.167" v="803" actId="478"/>
          <ac:picMkLst>
            <pc:docMk/>
            <pc:sldMk cId="656132582" sldId="256"/>
            <ac:picMk id="57" creationId="{526BE150-6353-4E79-9F92-1FBA342AC3D7}"/>
          </ac:picMkLst>
        </pc:picChg>
        <pc:picChg chg="add mod modCrop">
          <ac:chgData name="Liam Akerlof Berigan" userId="1a8d56fc-de3a-4c9a-bb6e-0d52f35feb29" providerId="ADAL" clId="{0B94D473-3D03-49FE-BAC2-DBF905E95436}" dt="2022-12-08T18:22:00.205" v="861" actId="1582"/>
          <ac:picMkLst>
            <pc:docMk/>
            <pc:sldMk cId="656132582" sldId="256"/>
            <ac:picMk id="60" creationId="{A71918E6-F8A6-45B7-BADA-67E60786F2E3}"/>
          </ac:picMkLst>
        </pc:picChg>
        <pc:picChg chg="add mod modCrop">
          <ac:chgData name="Liam Akerlof Berigan" userId="1a8d56fc-de3a-4c9a-bb6e-0d52f35feb29" providerId="ADAL" clId="{0B94D473-3D03-49FE-BAC2-DBF905E95436}" dt="2022-12-08T18:25:14.674" v="1059" actId="1036"/>
          <ac:picMkLst>
            <pc:docMk/>
            <pc:sldMk cId="656132582" sldId="256"/>
            <ac:picMk id="62" creationId="{13D262B0-DD65-48A6-86CD-489E2B7837F0}"/>
          </ac:picMkLst>
        </pc:picChg>
        <pc:picChg chg="del">
          <ac:chgData name="Liam Akerlof Berigan" userId="1a8d56fc-de3a-4c9a-bb6e-0d52f35feb29" providerId="ADAL" clId="{0B94D473-3D03-49FE-BAC2-DBF905E95436}" dt="2022-12-08T16:58:07.549" v="57" actId="478"/>
          <ac:picMkLst>
            <pc:docMk/>
            <pc:sldMk cId="656132582" sldId="256"/>
            <ac:picMk id="64" creationId="{D7DFF667-FC97-467F-A238-31F3CC4E69C2}"/>
          </ac:picMkLst>
        </pc:picChg>
        <pc:picChg chg="mod">
          <ac:chgData name="Liam Akerlof Berigan" userId="1a8d56fc-de3a-4c9a-bb6e-0d52f35feb29" providerId="ADAL" clId="{0B94D473-3D03-49FE-BAC2-DBF905E95436}" dt="2022-12-08T21:01:02.570" v="1992" actId="1582"/>
          <ac:picMkLst>
            <pc:docMk/>
            <pc:sldMk cId="656132582" sldId="256"/>
            <ac:picMk id="65" creationId="{DA91FB2D-4D0C-B9EE-C2D5-3DFDD006016B}"/>
          </ac:picMkLst>
        </pc:picChg>
        <pc:picChg chg="mod">
          <ac:chgData name="Liam Akerlof Berigan" userId="1a8d56fc-de3a-4c9a-bb6e-0d52f35feb29" providerId="ADAL" clId="{0B94D473-3D03-49FE-BAC2-DBF905E95436}" dt="2022-12-08T21:00:54.864" v="1991" actId="1582"/>
          <ac:picMkLst>
            <pc:docMk/>
            <pc:sldMk cId="656132582" sldId="256"/>
            <ac:picMk id="67" creationId="{683C7307-9590-76F2-4196-1096A38BF4CC}"/>
          </ac:picMkLst>
        </pc:picChg>
        <pc:picChg chg="del">
          <ac:chgData name="Liam Akerlof Berigan" userId="1a8d56fc-de3a-4c9a-bb6e-0d52f35feb29" providerId="ADAL" clId="{0B94D473-3D03-49FE-BAC2-DBF905E95436}" dt="2022-12-08T16:58:08.111" v="58" actId="478"/>
          <ac:picMkLst>
            <pc:docMk/>
            <pc:sldMk cId="656132582" sldId="256"/>
            <ac:picMk id="68" creationId="{07D4B038-71BA-40E0-AAD3-3A2A2B26801E}"/>
          </ac:picMkLst>
        </pc:picChg>
        <pc:picChg chg="del">
          <ac:chgData name="Liam Akerlof Berigan" userId="1a8d56fc-de3a-4c9a-bb6e-0d52f35feb29" providerId="ADAL" clId="{0B94D473-3D03-49FE-BAC2-DBF905E95436}" dt="2022-12-08T18:35:43.624" v="1455" actId="478"/>
          <ac:picMkLst>
            <pc:docMk/>
            <pc:sldMk cId="656132582" sldId="256"/>
            <ac:picMk id="69" creationId="{5BFE3FCA-A144-EB58-4A53-42E877AB3F78}"/>
          </ac:picMkLst>
        </pc:picChg>
        <pc:picChg chg="del">
          <ac:chgData name="Liam Akerlof Berigan" userId="1a8d56fc-de3a-4c9a-bb6e-0d52f35feb29" providerId="ADAL" clId="{0B94D473-3D03-49FE-BAC2-DBF905E95436}" dt="2022-12-08T16:58:08.846" v="59" actId="478"/>
          <ac:picMkLst>
            <pc:docMk/>
            <pc:sldMk cId="656132582" sldId="256"/>
            <ac:picMk id="71" creationId="{619D1DA6-1BC6-465E-A25D-9ABD4A54AAE1}"/>
          </ac:picMkLst>
        </pc:picChg>
        <pc:picChg chg="del">
          <ac:chgData name="Liam Akerlof Berigan" userId="1a8d56fc-de3a-4c9a-bb6e-0d52f35feb29" providerId="ADAL" clId="{0B94D473-3D03-49FE-BAC2-DBF905E95436}" dt="2022-12-08T16:58:09.346" v="60" actId="478"/>
          <ac:picMkLst>
            <pc:docMk/>
            <pc:sldMk cId="656132582" sldId="256"/>
            <ac:picMk id="73" creationId="{C4FF32A4-442A-495D-934F-577F7233756A}"/>
          </ac:picMkLst>
        </pc:picChg>
        <pc:picChg chg="del">
          <ac:chgData name="Liam Akerlof Berigan" userId="1a8d56fc-de3a-4c9a-bb6e-0d52f35feb29" providerId="ADAL" clId="{0B94D473-3D03-49FE-BAC2-DBF905E95436}" dt="2022-12-08T16:58:06.059" v="56" actId="478"/>
          <ac:picMkLst>
            <pc:docMk/>
            <pc:sldMk cId="656132582" sldId="256"/>
            <ac:picMk id="75" creationId="{44DB154D-8C66-414E-BA56-E938355C3F51}"/>
          </ac:picMkLst>
        </pc:picChg>
        <pc:picChg chg="add mod modCrop">
          <ac:chgData name="Liam Akerlof Berigan" userId="1a8d56fc-de3a-4c9a-bb6e-0d52f35feb29" providerId="ADAL" clId="{0B94D473-3D03-49FE-BAC2-DBF905E95436}" dt="2022-12-08T18:25:06.817" v="1052" actId="1036"/>
          <ac:picMkLst>
            <pc:docMk/>
            <pc:sldMk cId="656132582" sldId="256"/>
            <ac:picMk id="81" creationId="{20E4050A-14D1-467D-B17B-822881209A72}"/>
          </ac:picMkLst>
        </pc:picChg>
        <pc:picChg chg="add mod modCrop">
          <ac:chgData name="Liam Akerlof Berigan" userId="1a8d56fc-de3a-4c9a-bb6e-0d52f35feb29" providerId="ADAL" clId="{0B94D473-3D03-49FE-BAC2-DBF905E95436}" dt="2022-12-08T18:24:58.874" v="1045" actId="1036"/>
          <ac:picMkLst>
            <pc:docMk/>
            <pc:sldMk cId="656132582" sldId="256"/>
            <ac:picMk id="83" creationId="{8F3A4DA2-C68A-48A0-BF02-473554493C36}"/>
          </ac:picMkLst>
        </pc:picChg>
        <pc:picChg chg="add mod modCrop">
          <ac:chgData name="Liam Akerlof Berigan" userId="1a8d56fc-de3a-4c9a-bb6e-0d52f35feb29" providerId="ADAL" clId="{0B94D473-3D03-49FE-BAC2-DBF905E95436}" dt="2022-12-08T18:22:31.101" v="866" actId="1582"/>
          <ac:picMkLst>
            <pc:docMk/>
            <pc:sldMk cId="656132582" sldId="256"/>
            <ac:picMk id="85" creationId="{5BA7518D-1AA7-4041-B6D2-8267E4B42BDD}"/>
          </ac:picMkLst>
        </pc:picChg>
        <pc:picChg chg="add mod">
          <ac:chgData name="Liam Akerlof Berigan" userId="1a8d56fc-de3a-4c9a-bb6e-0d52f35feb29" providerId="ADAL" clId="{0B94D473-3D03-49FE-BAC2-DBF905E95436}" dt="2022-12-08T18:36:55.141" v="1498" actId="1076"/>
          <ac:picMkLst>
            <pc:docMk/>
            <pc:sldMk cId="656132582" sldId="256"/>
            <ac:picMk id="88" creationId="{8C11B804-8CD7-404D-A134-7027BAA9213A}"/>
          </ac:picMkLst>
        </pc:picChg>
        <pc:picChg chg="add del mod">
          <ac:chgData name="Liam Akerlof Berigan" userId="1a8d56fc-de3a-4c9a-bb6e-0d52f35feb29" providerId="ADAL" clId="{0B94D473-3D03-49FE-BAC2-DBF905E95436}" dt="2022-12-08T18:31:57.114" v="1284"/>
          <ac:picMkLst>
            <pc:docMk/>
            <pc:sldMk cId="656132582" sldId="256"/>
            <ac:picMk id="91" creationId="{821321C9-EE2A-452F-8151-A1984D0371CD}"/>
          </ac:picMkLst>
        </pc:picChg>
        <pc:cxnChg chg="mod">
          <ac:chgData name="Liam Akerlof Berigan" userId="1a8d56fc-de3a-4c9a-bb6e-0d52f35feb29" providerId="ADAL" clId="{0B94D473-3D03-49FE-BAC2-DBF905E95436}" dt="2022-12-08T16:58:52.958" v="103" actId="14100"/>
          <ac:cxnSpMkLst>
            <pc:docMk/>
            <pc:sldMk cId="656132582" sldId="256"/>
            <ac:cxnSpMk id="37" creationId="{7A2A7FB7-823A-0481-028A-A06D2E951A54}"/>
          </ac:cxnSpMkLst>
        </pc:cxnChg>
        <pc:cxnChg chg="del">
          <ac:chgData name="Liam Akerlof Berigan" userId="1a8d56fc-de3a-4c9a-bb6e-0d52f35feb29" providerId="ADAL" clId="{0B94D473-3D03-49FE-BAC2-DBF905E95436}" dt="2022-12-08T18:35:40.625" v="1453" actId="478"/>
          <ac:cxnSpMkLst>
            <pc:docMk/>
            <pc:sldMk cId="656132582" sldId="256"/>
            <ac:cxnSpMk id="39" creationId="{7CBD60D6-3BAF-0AE0-5E54-FACE53A45263}"/>
          </ac:cxnSpMkLst>
        </pc:cxnChg>
        <pc:cxnChg chg="del">
          <ac:chgData name="Liam Akerlof Berigan" userId="1a8d56fc-de3a-4c9a-bb6e-0d52f35feb29" providerId="ADAL" clId="{0B94D473-3D03-49FE-BAC2-DBF905E95436}" dt="2022-12-08T18:35:40.625" v="1453" actId="478"/>
          <ac:cxnSpMkLst>
            <pc:docMk/>
            <pc:sldMk cId="656132582" sldId="256"/>
            <ac:cxnSpMk id="53" creationId="{2724D3F7-BECB-DBFB-B43C-236404CC31F9}"/>
          </ac:cxnSpMkLst>
        </pc:cxnChg>
        <pc:cxnChg chg="del">
          <ac:chgData name="Liam Akerlof Berigan" userId="1a8d56fc-de3a-4c9a-bb6e-0d52f35feb29" providerId="ADAL" clId="{0B94D473-3D03-49FE-BAC2-DBF905E95436}" dt="2022-12-08T18:35:40.625" v="1453" actId="478"/>
          <ac:cxnSpMkLst>
            <pc:docMk/>
            <pc:sldMk cId="656132582" sldId="256"/>
            <ac:cxnSpMk id="59" creationId="{A5560FFC-54E0-0DB7-6C05-4595FDCF70A2}"/>
          </ac:cxnSpMkLst>
        </pc:cxnChg>
        <pc:cxnChg chg="add mod">
          <ac:chgData name="Liam Akerlof Berigan" userId="1a8d56fc-de3a-4c9a-bb6e-0d52f35feb29" providerId="ADAL" clId="{0B94D473-3D03-49FE-BAC2-DBF905E95436}" dt="2022-12-08T18:25:06.817" v="1052" actId="1036"/>
          <ac:cxnSpMkLst>
            <pc:docMk/>
            <pc:sldMk cId="656132582" sldId="256"/>
            <ac:cxnSpMk id="74" creationId="{42DCA269-D263-4AF7-9FCB-D6FFDE658A2F}"/>
          </ac:cxnSpMkLst>
        </pc:cxnChg>
        <pc:cxnChg chg="add mod">
          <ac:chgData name="Liam Akerlof Berigan" userId="1a8d56fc-de3a-4c9a-bb6e-0d52f35feb29" providerId="ADAL" clId="{0B94D473-3D03-49FE-BAC2-DBF905E95436}" dt="2022-12-08T18:25:14.674" v="1059" actId="1036"/>
          <ac:cxnSpMkLst>
            <pc:docMk/>
            <pc:sldMk cId="656132582" sldId="256"/>
            <ac:cxnSpMk id="76" creationId="{E7C2EAC4-DBE9-49D9-9277-E0F1967C1636}"/>
          </ac:cxnSpMkLst>
        </pc:cxnChg>
        <pc:cxnChg chg="add mod">
          <ac:chgData name="Liam Akerlof Berigan" userId="1a8d56fc-de3a-4c9a-bb6e-0d52f35feb29" providerId="ADAL" clId="{0B94D473-3D03-49FE-BAC2-DBF905E95436}" dt="2022-12-08T18:24:58.874" v="1045" actId="1036"/>
          <ac:cxnSpMkLst>
            <pc:docMk/>
            <pc:sldMk cId="656132582" sldId="256"/>
            <ac:cxnSpMk id="77" creationId="{55BD64AF-D316-4E09-8F60-B2C9BBED86AC}"/>
          </ac:cxnSpMkLst>
        </pc:cxnChg>
        <pc:cxnChg chg="add mod">
          <ac:chgData name="Liam Akerlof Berigan" userId="1a8d56fc-de3a-4c9a-bb6e-0d52f35feb29" providerId="ADAL" clId="{0B94D473-3D03-49FE-BAC2-DBF905E95436}" dt="2022-12-08T17:57:15.688" v="778" actId="1036"/>
          <ac:cxnSpMkLst>
            <pc:docMk/>
            <pc:sldMk cId="656132582" sldId="256"/>
            <ac:cxnSpMk id="78" creationId="{E4AA6009-B718-4CCE-8B63-9EBE2E00B9A3}"/>
          </ac:cxnSpMkLst>
        </pc:cxnChg>
        <pc:cxnChg chg="add mod">
          <ac:chgData name="Liam Akerlof Berigan" userId="1a8d56fc-de3a-4c9a-bb6e-0d52f35feb29" providerId="ADAL" clId="{0B94D473-3D03-49FE-BAC2-DBF905E95436}" dt="2022-12-08T17:57:17.451" v="779"/>
          <ac:cxnSpMkLst>
            <pc:docMk/>
            <pc:sldMk cId="656132582" sldId="256"/>
            <ac:cxnSpMk id="79" creationId="{6F07F419-A1E5-4777-9905-AFFED4A91A43}"/>
          </ac:cxnSpMkLst>
        </pc:cxnChg>
        <pc:cxnChg chg="add mod">
          <ac:chgData name="Liam Akerlof Berigan" userId="1a8d56fc-de3a-4c9a-bb6e-0d52f35feb29" providerId="ADAL" clId="{0B94D473-3D03-49FE-BAC2-DBF905E95436}" dt="2022-12-08T18:36:51.016" v="1497" actId="14100"/>
          <ac:cxnSpMkLst>
            <pc:docMk/>
            <pc:sldMk cId="656132582" sldId="256"/>
            <ac:cxnSpMk id="89" creationId="{B1DD308A-350F-4BDD-9FC0-BC692B30E0D8}"/>
          </ac:cxnSpMkLst>
        </pc:cxnChg>
        <pc:cxnChg chg="add mod">
          <ac:chgData name="Liam Akerlof Berigan" userId="1a8d56fc-de3a-4c9a-bb6e-0d52f35feb29" providerId="ADAL" clId="{0B94D473-3D03-49FE-BAC2-DBF905E95436}" dt="2022-12-08T20:51:43.329" v="1987" actId="14100"/>
          <ac:cxnSpMkLst>
            <pc:docMk/>
            <pc:sldMk cId="656132582" sldId="256"/>
            <ac:cxnSpMk id="92" creationId="{3A8D07A4-E4E3-4926-9680-E5A23D738EAB}"/>
          </ac:cxnSpMkLst>
        </pc:cxnChg>
        <pc:cxnChg chg="add mod">
          <ac:chgData name="Liam Akerlof Berigan" userId="1a8d56fc-de3a-4c9a-bb6e-0d52f35feb29" providerId="ADAL" clId="{0B94D473-3D03-49FE-BAC2-DBF905E95436}" dt="2022-12-08T20:51:55.603" v="1990" actId="14100"/>
          <ac:cxnSpMkLst>
            <pc:docMk/>
            <pc:sldMk cId="656132582" sldId="256"/>
            <ac:cxnSpMk id="94" creationId="{D0554ACF-0393-4796-BD47-2722CFBBEE91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40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04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11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82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48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20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400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872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0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383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61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C20C0-F659-4CAA-9BD9-69350661D4B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03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2A7FB7-823A-0481-028A-A06D2E951A54}"/>
              </a:ext>
            </a:extLst>
          </p:cNvPr>
          <p:cNvCxnSpPr>
            <a:cxnSpLocks/>
          </p:cNvCxnSpPr>
          <p:nvPr/>
        </p:nvCxnSpPr>
        <p:spPr>
          <a:xfrm>
            <a:off x="3057851" y="1908191"/>
            <a:ext cx="0" cy="18445569"/>
          </a:xfrm>
          <a:prstGeom prst="straightConnector1">
            <a:avLst/>
          </a:prstGeom>
          <a:ln w="1905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Picture 64" descr="Map&#10;&#10;Description automatically generated">
            <a:extLst>
              <a:ext uri="{FF2B5EF4-FFF2-40B4-BE49-F238E27FC236}">
                <a16:creationId xmlns:a16="http://schemas.microsoft.com/office/drawing/2014/main" id="{DA91FB2D-4D0C-B9EE-C2D5-3DFDD0060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0386" y="12269989"/>
            <a:ext cx="5186428" cy="452298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7" name="Picture 66" descr="Map&#10;&#10;Description automatically generated">
            <a:extLst>
              <a:ext uri="{FF2B5EF4-FFF2-40B4-BE49-F238E27FC236}">
                <a16:creationId xmlns:a16="http://schemas.microsoft.com/office/drawing/2014/main" id="{683C7307-9590-76F2-4196-1096A38BF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5652" y="6205330"/>
            <a:ext cx="5181162" cy="448086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102464AB-0012-4682-9AD2-BFE9BAE516D2}"/>
              </a:ext>
            </a:extLst>
          </p:cNvPr>
          <p:cNvSpPr/>
          <p:nvPr/>
        </p:nvSpPr>
        <p:spPr>
          <a:xfrm>
            <a:off x="2648923" y="18266322"/>
            <a:ext cx="817855" cy="876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 descr="Chart&#10;&#10;Description automatically generated">
            <a:extLst>
              <a:ext uri="{FF2B5EF4-FFF2-40B4-BE49-F238E27FC236}">
                <a16:creationId xmlns:a16="http://schemas.microsoft.com/office/drawing/2014/main" id="{3596A4F5-76C6-4498-B0D5-957E541AA6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903" y="17944304"/>
            <a:ext cx="2533893" cy="1520335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30C87701-DB39-430C-8527-63005FC22BB2}"/>
              </a:ext>
            </a:extLst>
          </p:cNvPr>
          <p:cNvSpPr/>
          <p:nvPr/>
        </p:nvSpPr>
        <p:spPr>
          <a:xfrm>
            <a:off x="2658773" y="2950122"/>
            <a:ext cx="817855" cy="876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8B76B54-489D-41F9-AECB-9D75F797D103}"/>
              </a:ext>
            </a:extLst>
          </p:cNvPr>
          <p:cNvSpPr/>
          <p:nvPr/>
        </p:nvSpPr>
        <p:spPr>
          <a:xfrm>
            <a:off x="2658773" y="10495149"/>
            <a:ext cx="808005" cy="10649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Chart&#10;&#10;Description automatically generated">
            <a:extLst>
              <a:ext uri="{FF2B5EF4-FFF2-40B4-BE49-F238E27FC236}">
                <a16:creationId xmlns:a16="http://schemas.microsoft.com/office/drawing/2014/main" id="{9BD1A81B-434E-4C18-B949-FD496B66FA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902" y="2666204"/>
            <a:ext cx="2533893" cy="1520335"/>
          </a:xfrm>
          <a:prstGeom prst="rect">
            <a:avLst/>
          </a:prstGeom>
        </p:spPr>
      </p:pic>
      <p:pic>
        <p:nvPicPr>
          <p:cNvPr id="34" name="Picture 33" descr="Chart, pie chart&#10;&#10;Description automatically generated">
            <a:extLst>
              <a:ext uri="{FF2B5EF4-FFF2-40B4-BE49-F238E27FC236}">
                <a16:creationId xmlns:a16="http://schemas.microsoft.com/office/drawing/2014/main" id="{12E7C295-02C7-4360-898E-13936D6649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901" y="10216763"/>
            <a:ext cx="2533893" cy="1520335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79DE8256-D491-4308-B4BB-87FE8B10CD74}"/>
              </a:ext>
            </a:extLst>
          </p:cNvPr>
          <p:cNvSpPr/>
          <p:nvPr/>
        </p:nvSpPr>
        <p:spPr>
          <a:xfrm>
            <a:off x="2658773" y="6757043"/>
            <a:ext cx="808005" cy="9672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 descr="Chart, pie chart&#10;&#10;Description automatically generated">
            <a:extLst>
              <a:ext uri="{FF2B5EF4-FFF2-40B4-BE49-F238E27FC236}">
                <a16:creationId xmlns:a16="http://schemas.microsoft.com/office/drawing/2014/main" id="{4D1CFD57-9192-47CC-94BE-9C6AD7D8AC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899" y="6432267"/>
            <a:ext cx="2533893" cy="1520335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63A7584C-2F4F-434F-A038-5E4201D03062}"/>
              </a:ext>
            </a:extLst>
          </p:cNvPr>
          <p:cNvSpPr/>
          <p:nvPr/>
        </p:nvSpPr>
        <p:spPr>
          <a:xfrm>
            <a:off x="2658773" y="14410845"/>
            <a:ext cx="808005" cy="11983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Chart, pie chart&#10;&#10;Description automatically generated">
            <a:extLst>
              <a:ext uri="{FF2B5EF4-FFF2-40B4-BE49-F238E27FC236}">
                <a16:creationId xmlns:a16="http://schemas.microsoft.com/office/drawing/2014/main" id="{1837923A-4435-478B-B6A7-2AA3365F6B8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900" y="14142911"/>
            <a:ext cx="2533893" cy="1520335"/>
          </a:xfrm>
          <a:prstGeom prst="rect">
            <a:avLst/>
          </a:prstGeom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2DCA269-D263-4AF7-9FCB-D6FFDE658A2F}"/>
              </a:ext>
            </a:extLst>
          </p:cNvPr>
          <p:cNvCxnSpPr>
            <a:cxnSpLocks/>
          </p:cNvCxnSpPr>
          <p:nvPr/>
        </p:nvCxnSpPr>
        <p:spPr>
          <a:xfrm>
            <a:off x="4324792" y="11110280"/>
            <a:ext cx="3109299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E2DA73D-C34C-4AB9-A096-DC1DEE42C573}"/>
              </a:ext>
            </a:extLst>
          </p:cNvPr>
          <p:cNvSpPr txBox="1"/>
          <p:nvPr/>
        </p:nvSpPr>
        <p:spPr>
          <a:xfrm rot="16200000">
            <a:off x="-3445392" y="10435816"/>
            <a:ext cx="94766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Breeding/Migratory Weight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E7C2EAC4-DBE9-49D9-9277-E0F1967C1636}"/>
              </a:ext>
            </a:extLst>
          </p:cNvPr>
          <p:cNvCxnSpPr>
            <a:cxnSpLocks/>
          </p:cNvCxnSpPr>
          <p:nvPr/>
        </p:nvCxnSpPr>
        <p:spPr>
          <a:xfrm>
            <a:off x="4324792" y="7316259"/>
            <a:ext cx="3109299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55BD64AF-D316-4E09-8F60-B2C9BBED86AC}"/>
              </a:ext>
            </a:extLst>
          </p:cNvPr>
          <p:cNvCxnSpPr>
            <a:cxnSpLocks/>
          </p:cNvCxnSpPr>
          <p:nvPr/>
        </p:nvCxnSpPr>
        <p:spPr>
          <a:xfrm>
            <a:off x="4324792" y="14932571"/>
            <a:ext cx="3109299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E4AA6009-B718-4CCE-8B63-9EBE2E00B9A3}"/>
              </a:ext>
            </a:extLst>
          </p:cNvPr>
          <p:cNvCxnSpPr>
            <a:cxnSpLocks/>
          </p:cNvCxnSpPr>
          <p:nvPr/>
        </p:nvCxnSpPr>
        <p:spPr>
          <a:xfrm>
            <a:off x="4324792" y="18818771"/>
            <a:ext cx="3109299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F07F419-A1E5-4777-9905-AFFED4A91A43}"/>
              </a:ext>
            </a:extLst>
          </p:cNvPr>
          <p:cNvCxnSpPr>
            <a:cxnSpLocks/>
          </p:cNvCxnSpPr>
          <p:nvPr/>
        </p:nvCxnSpPr>
        <p:spPr>
          <a:xfrm>
            <a:off x="4324792" y="3426371"/>
            <a:ext cx="3109299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A71918E6-F8A6-45B7-BADA-67E60786F2E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249" t="10165" r="55806" b="19398"/>
          <a:stretch/>
        </p:blipFill>
        <p:spPr>
          <a:xfrm>
            <a:off x="8447787" y="2083655"/>
            <a:ext cx="3089863" cy="26854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13D262B0-DD65-48A6-86CD-489E2B7837F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8249" t="10382" r="55806" b="19180"/>
          <a:stretch/>
        </p:blipFill>
        <p:spPr>
          <a:xfrm>
            <a:off x="8447788" y="5973543"/>
            <a:ext cx="3089863" cy="26854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20E4050A-14D1-467D-B17B-822881209A7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8249" t="10057" r="55806" b="19506"/>
          <a:stretch/>
        </p:blipFill>
        <p:spPr>
          <a:xfrm>
            <a:off x="8447789" y="9767564"/>
            <a:ext cx="3089863" cy="26854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8F3A4DA2-C68A-48A0-BF02-473554493C3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8249" t="10382" r="55806" b="19180"/>
          <a:stretch/>
        </p:blipFill>
        <p:spPr>
          <a:xfrm>
            <a:off x="8447791" y="13636563"/>
            <a:ext cx="3089863" cy="26854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5BA7518D-1AA7-4041-B6D2-8267E4B42BDD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8249" t="10058" r="55806" b="19504"/>
          <a:stretch/>
        </p:blipFill>
        <p:spPr>
          <a:xfrm>
            <a:off x="8447791" y="17473879"/>
            <a:ext cx="3089861" cy="268543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BB81E5B6-A6FB-42B9-9B2E-8BC42FD5EAC9}"/>
              </a:ext>
            </a:extLst>
          </p:cNvPr>
          <p:cNvSpPr txBox="1"/>
          <p:nvPr/>
        </p:nvSpPr>
        <p:spPr>
          <a:xfrm>
            <a:off x="5254400" y="491250"/>
            <a:ext cx="94766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Predictive layers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FCF16BE-87E3-48BC-94C7-A1B25775564E}"/>
              </a:ext>
            </a:extLst>
          </p:cNvPr>
          <p:cNvSpPr txBox="1"/>
          <p:nvPr/>
        </p:nvSpPr>
        <p:spPr>
          <a:xfrm>
            <a:off x="14313443" y="7636220"/>
            <a:ext cx="94766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Predictive layer for the chosen weight</a:t>
            </a: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8C11B804-8CD7-404D-A134-7027BAA9213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8249" t="10057" r="55806" b="19506"/>
          <a:stretch/>
        </p:blipFill>
        <p:spPr>
          <a:xfrm>
            <a:off x="17506829" y="9767564"/>
            <a:ext cx="3089863" cy="26854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B1DD308A-350F-4BDD-9FC0-BC692B30E0D8}"/>
              </a:ext>
            </a:extLst>
          </p:cNvPr>
          <p:cNvCxnSpPr>
            <a:cxnSpLocks/>
          </p:cNvCxnSpPr>
          <p:nvPr/>
        </p:nvCxnSpPr>
        <p:spPr>
          <a:xfrm>
            <a:off x="12545428" y="11155104"/>
            <a:ext cx="4298848" cy="12864"/>
          </a:xfrm>
          <a:prstGeom prst="straightConnector1">
            <a:avLst/>
          </a:prstGeom>
          <a:ln w="1524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3A8D07A4-E4E3-4926-9680-E5A23D738EAB}"/>
              </a:ext>
            </a:extLst>
          </p:cNvPr>
          <p:cNvCxnSpPr>
            <a:cxnSpLocks/>
          </p:cNvCxnSpPr>
          <p:nvPr/>
        </p:nvCxnSpPr>
        <p:spPr>
          <a:xfrm flipV="1">
            <a:off x="21259245" y="8443635"/>
            <a:ext cx="4534455" cy="2242559"/>
          </a:xfrm>
          <a:prstGeom prst="straightConnector1">
            <a:avLst/>
          </a:prstGeom>
          <a:ln w="1524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D0554ACF-0393-4796-BD47-2722CFBBEE91}"/>
              </a:ext>
            </a:extLst>
          </p:cNvPr>
          <p:cNvCxnSpPr>
            <a:cxnSpLocks/>
          </p:cNvCxnSpPr>
          <p:nvPr/>
        </p:nvCxnSpPr>
        <p:spPr>
          <a:xfrm>
            <a:off x="21259245" y="11737098"/>
            <a:ext cx="4534455" cy="2673747"/>
          </a:xfrm>
          <a:prstGeom prst="straightConnector1">
            <a:avLst/>
          </a:prstGeom>
          <a:ln w="1524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2D6A5787-A3D6-43C1-8AC4-84440FD52C88}"/>
              </a:ext>
            </a:extLst>
          </p:cNvPr>
          <p:cNvSpPr txBox="1"/>
          <p:nvPr/>
        </p:nvSpPr>
        <p:spPr>
          <a:xfrm>
            <a:off x="24278083" y="5057108"/>
            <a:ext cx="947663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/>
              <a:t>Total habitat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D2A36883-1B36-4D5B-B32B-472AE87012DD}"/>
              </a:ext>
            </a:extLst>
          </p:cNvPr>
          <p:cNvSpPr txBox="1"/>
          <p:nvPr/>
        </p:nvSpPr>
        <p:spPr>
          <a:xfrm>
            <a:off x="4020254" y="6132790"/>
            <a:ext cx="3920685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/>
              <a:t>Breeding: 75%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8555E99-D6DA-4BBC-BC6D-ED5D22058EEC}"/>
              </a:ext>
            </a:extLst>
          </p:cNvPr>
          <p:cNvSpPr txBox="1"/>
          <p:nvPr/>
        </p:nvSpPr>
        <p:spPr>
          <a:xfrm>
            <a:off x="4020254" y="7658805"/>
            <a:ext cx="392068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/>
              <a:t>Migratory: 25%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48B4716E-E853-4680-994F-C23180BC24B7}"/>
              </a:ext>
            </a:extLst>
          </p:cNvPr>
          <p:cNvSpPr txBox="1"/>
          <p:nvPr/>
        </p:nvSpPr>
        <p:spPr>
          <a:xfrm>
            <a:off x="24085283" y="11115111"/>
            <a:ext cx="947663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/>
              <a:t>Average habitat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9616618-1D61-4A07-8144-E5833BE66B39}"/>
              </a:ext>
            </a:extLst>
          </p:cNvPr>
          <p:cNvSpPr txBox="1"/>
          <p:nvPr/>
        </p:nvSpPr>
        <p:spPr>
          <a:xfrm>
            <a:off x="23790078" y="3799009"/>
            <a:ext cx="107084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Gameland prioritization metrics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7FD3FDD4-6156-4991-BB17-4761475EA845}"/>
              </a:ext>
            </a:extLst>
          </p:cNvPr>
          <p:cNvSpPr txBox="1"/>
          <p:nvPr/>
        </p:nvSpPr>
        <p:spPr>
          <a:xfrm>
            <a:off x="4020254" y="9904690"/>
            <a:ext cx="3920685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/>
              <a:t>Breeding: 50%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0D92223-BD1A-4293-9E3C-2C8B770BFBFD}"/>
              </a:ext>
            </a:extLst>
          </p:cNvPr>
          <p:cNvSpPr txBox="1"/>
          <p:nvPr/>
        </p:nvSpPr>
        <p:spPr>
          <a:xfrm>
            <a:off x="4020254" y="13752790"/>
            <a:ext cx="3920685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/>
              <a:t>Breeding: 25%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F3A2D9FE-1BDB-49EA-A73E-94F90665A84B}"/>
              </a:ext>
            </a:extLst>
          </p:cNvPr>
          <p:cNvSpPr txBox="1"/>
          <p:nvPr/>
        </p:nvSpPr>
        <p:spPr>
          <a:xfrm>
            <a:off x="4020254" y="17638990"/>
            <a:ext cx="3920685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/>
              <a:t>Breeding: 0%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B87B473-6930-4C62-A490-C50D7C2E9BCF}"/>
              </a:ext>
            </a:extLst>
          </p:cNvPr>
          <p:cNvSpPr txBox="1"/>
          <p:nvPr/>
        </p:nvSpPr>
        <p:spPr>
          <a:xfrm>
            <a:off x="4020254" y="2246590"/>
            <a:ext cx="3920685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/>
              <a:t>Breeding: 100%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DEECDAE1-E7A9-4EDE-BCB7-17FABC66CDF4}"/>
              </a:ext>
            </a:extLst>
          </p:cNvPr>
          <p:cNvSpPr txBox="1"/>
          <p:nvPr/>
        </p:nvSpPr>
        <p:spPr>
          <a:xfrm>
            <a:off x="4020254" y="11506511"/>
            <a:ext cx="392068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/>
              <a:t>Migratory: 50%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DEF9498-4072-4706-B6C8-62CD0FE52243}"/>
              </a:ext>
            </a:extLst>
          </p:cNvPr>
          <p:cNvSpPr txBox="1"/>
          <p:nvPr/>
        </p:nvSpPr>
        <p:spPr>
          <a:xfrm>
            <a:off x="4020254" y="15316511"/>
            <a:ext cx="392068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/>
              <a:t>Migratory: 75%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55277F4D-5C1D-4816-81D3-685123EFED29}"/>
              </a:ext>
            </a:extLst>
          </p:cNvPr>
          <p:cNvSpPr txBox="1"/>
          <p:nvPr/>
        </p:nvSpPr>
        <p:spPr>
          <a:xfrm>
            <a:off x="4020254" y="19202711"/>
            <a:ext cx="442753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/>
              <a:t>Migratory: 100%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F552548-150B-455A-AF21-8E4833D82BF6}"/>
              </a:ext>
            </a:extLst>
          </p:cNvPr>
          <p:cNvSpPr txBox="1"/>
          <p:nvPr/>
        </p:nvSpPr>
        <p:spPr>
          <a:xfrm>
            <a:off x="4020254" y="3772211"/>
            <a:ext cx="392068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/>
              <a:t>Migratory: 0%</a:t>
            </a:r>
          </a:p>
        </p:txBody>
      </p:sp>
    </p:spTree>
    <p:extLst>
      <p:ext uri="{BB962C8B-B14F-4D97-AF65-F5344CB8AC3E}">
        <p14:creationId xmlns:p14="http://schemas.microsoft.com/office/powerpoint/2010/main" val="656132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6333</TotalTime>
  <Words>59</Words>
  <Application>Microsoft Office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Liam Berigan</dc:creator>
  <cp:lastModifiedBy>Liam Berigan</cp:lastModifiedBy>
  <cp:revision>122</cp:revision>
  <cp:lastPrinted>2022-11-21T23:33:46Z</cp:lastPrinted>
  <dcterms:created xsi:type="dcterms:W3CDTF">2016-04-12T22:40:51Z</dcterms:created>
  <dcterms:modified xsi:type="dcterms:W3CDTF">2022-12-08T21:01:03Z</dcterms:modified>
</cp:coreProperties>
</file>

<file path=docProps/thumbnail.jpeg>
</file>